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11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BB43-FB85-4AE3-A0E8-2B1FE2DF67F4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5C4D-D163-48BB-83EA-FD44161FB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675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BB43-FB85-4AE3-A0E8-2B1FE2DF67F4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5C4D-D163-48BB-83EA-FD44161FB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BB43-FB85-4AE3-A0E8-2B1FE2DF67F4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5C4D-D163-48BB-83EA-FD44161FB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6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BB43-FB85-4AE3-A0E8-2B1FE2DF67F4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5C4D-D163-48BB-83EA-FD44161FB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22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BB43-FB85-4AE3-A0E8-2B1FE2DF67F4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5C4D-D163-48BB-83EA-FD44161FB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06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BB43-FB85-4AE3-A0E8-2B1FE2DF67F4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5C4D-D163-48BB-83EA-FD44161FB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18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BB43-FB85-4AE3-A0E8-2B1FE2DF67F4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5C4D-D163-48BB-83EA-FD44161FB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45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BB43-FB85-4AE3-A0E8-2B1FE2DF67F4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5C4D-D163-48BB-83EA-FD44161FB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99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BB43-FB85-4AE3-A0E8-2B1FE2DF67F4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5C4D-D163-48BB-83EA-FD44161FB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729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BB43-FB85-4AE3-A0E8-2B1FE2DF67F4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5C4D-D163-48BB-83EA-FD44161FB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27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BB43-FB85-4AE3-A0E8-2B1FE2DF67F4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5C4D-D163-48BB-83EA-FD44161FB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060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9BB43-FB85-4AE3-A0E8-2B1FE2DF67F4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45C4D-D163-48BB-83EA-FD44161FB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842" name="Picture 2">
            <a:extLst>
              <a:ext uri="{FF2B5EF4-FFF2-40B4-BE49-F238E27FC236}">
                <a16:creationId xmlns:a16="http://schemas.microsoft.com/office/drawing/2014/main" id="{146AD0E0-73A8-242D-2927-FFF75F0F9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3771900"/>
            <a:ext cx="6172200" cy="462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C27DAB-6C49-0C6B-8365-994B30E530A7}"/>
              </a:ext>
            </a:extLst>
          </p:cNvPr>
          <p:cNvSpPr txBox="1"/>
          <p:nvPr/>
        </p:nvSpPr>
        <p:spPr>
          <a:xfrm>
            <a:off x="541605" y="334514"/>
            <a:ext cx="6049108" cy="2390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◆開催場所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NTT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西日本　淀川ビル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棟　会議室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532-0025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大阪市淀川区新北野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1-5-26 NTT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淀川ビル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阪急電車：十三駅より、徒歩約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（一番高い建物が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棟です。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1F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ロビーにお越しください。）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（下図参照）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9073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2939</TotalTime>
  <Words>50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俊之</dc:creator>
  <cp:lastModifiedBy>大阪北支部 電友会</cp:lastModifiedBy>
  <cp:revision>74</cp:revision>
  <cp:lastPrinted>2024-03-30T08:38:43Z</cp:lastPrinted>
  <dcterms:created xsi:type="dcterms:W3CDTF">2021-04-08T08:56:44Z</dcterms:created>
  <dcterms:modified xsi:type="dcterms:W3CDTF">2025-05-13T08:08:32Z</dcterms:modified>
</cp:coreProperties>
</file>